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257" r:id="rId4"/>
    <p:sldId id="259" r:id="rId5"/>
    <p:sldId id="261" r:id="rId6"/>
    <p:sldId id="267" r:id="rId7"/>
    <p:sldId id="264" r:id="rId8"/>
    <p:sldId id="262" r:id="rId9"/>
    <p:sldId id="263" r:id="rId10"/>
    <p:sldId id="266" r:id="rId11"/>
    <p:sldId id="258" r:id="rId12"/>
    <p:sldId id="268" r:id="rId13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0" autoAdjust="0"/>
    <p:restoredTop sz="74020" autoAdjust="0"/>
  </p:normalViewPr>
  <p:slideViewPr>
    <p:cSldViewPr>
      <p:cViewPr varScale="1">
        <p:scale>
          <a:sx n="98" d="100"/>
          <a:sy n="98" d="100"/>
        </p:scale>
        <p:origin x="199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5929B-019F-4707-9F6A-0D7324AD76A1}" type="datetimeFigureOut">
              <a:rPr lang="nl-BE" smtClean="0"/>
              <a:t>14/11/2013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94B193-1AFA-49A9-AA41-D04BE09005C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87439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4B193-1AFA-49A9-AA41-D04BE09005C5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968390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4B193-1AFA-49A9-AA41-D04BE09005C5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05889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Question the audience which</a:t>
            </a:r>
            <a:r>
              <a:rPr lang="en-GB" baseline="0" dirty="0" smtClean="0"/>
              <a:t> version of the client OS they are running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4B193-1AFA-49A9-AA41-D04BE09005C5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83437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4B193-1AFA-49A9-AA41-D04BE09005C5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9035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New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StartScreen</a:t>
            </a:r>
            <a:r>
              <a:rPr lang="en-GB" baseline="0" dirty="0" smtClean="0"/>
              <a:t> puts you most needed apps on the screen without the need to go to start</a:t>
            </a:r>
          </a:p>
          <a:p>
            <a:endParaRPr lang="en-GB" baseline="0" dirty="0" smtClean="0"/>
          </a:p>
          <a:p>
            <a:r>
              <a:rPr lang="en-GB" baseline="0" dirty="0" smtClean="0"/>
              <a:t>In the past everyone moved icons to the desktop or the taskbar to have easy access, now the are here for you!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4B193-1AFA-49A9-AA41-D04BE09005C5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64955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New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StartScreen</a:t>
            </a:r>
            <a:r>
              <a:rPr lang="en-GB" baseline="0" dirty="0" smtClean="0"/>
              <a:t> puts you most needed apps on the screen without the need to go to start</a:t>
            </a:r>
          </a:p>
          <a:p>
            <a:endParaRPr lang="en-GB" baseline="0" dirty="0" smtClean="0"/>
          </a:p>
          <a:p>
            <a:r>
              <a:rPr lang="en-GB" baseline="0" dirty="0" smtClean="0"/>
              <a:t>In the past everyone moved icons to the desktop or the taskbar to have easy access, now the are here for you!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4B193-1AFA-49A9-AA41-D04BE09005C5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1731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4B193-1AFA-49A9-AA41-D04BE09005C5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5246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need for PAE excludes older</a:t>
            </a:r>
            <a:r>
              <a:rPr lang="en-GB" baseline="0" dirty="0" smtClean="0"/>
              <a:t> Centrino processors from the game</a:t>
            </a:r>
          </a:p>
          <a:p>
            <a:r>
              <a:rPr lang="en-GB" baseline="0" dirty="0" err="1" smtClean="0"/>
              <a:t>PrefetchW</a:t>
            </a:r>
            <a:r>
              <a:rPr lang="en-GB" baseline="0" dirty="0" smtClean="0"/>
              <a:t> is missing on Intern Core 2 Duo processors / some older AMD processors also no longer support x64</a:t>
            </a:r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4B193-1AFA-49A9-AA41-D04BE09005C5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43371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Store APPS 1024x768</a:t>
            </a:r>
          </a:p>
          <a:p>
            <a:r>
              <a:rPr lang="en-GB" dirty="0" smtClean="0"/>
              <a:t>APP Snapping 1366x768</a:t>
            </a:r>
          </a:p>
          <a:p>
            <a:r>
              <a:rPr lang="en-GB" dirty="0" err="1" smtClean="0"/>
              <a:t>Mesia</a:t>
            </a:r>
            <a:r>
              <a:rPr lang="en-GB" dirty="0" smtClean="0"/>
              <a:t> </a:t>
            </a:r>
            <a:r>
              <a:rPr lang="en-GB" dirty="0" err="1" smtClean="0"/>
              <a:t>Center</a:t>
            </a:r>
            <a:r>
              <a:rPr lang="en-GB" dirty="0" smtClean="0"/>
              <a:t> License is</a:t>
            </a:r>
            <a:r>
              <a:rPr lang="en-GB" baseline="0" dirty="0" smtClean="0"/>
              <a:t> temporary free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4B193-1AFA-49A9-AA41-D04BE09005C5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24826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Demo Time!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4B193-1AFA-49A9-AA41-D04BE09005C5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69544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39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/>
          <p:cNvSpPr/>
          <p:nvPr userDrawn="1"/>
        </p:nvSpPr>
        <p:spPr>
          <a:xfrm>
            <a:off x="0" y="1239864"/>
            <a:ext cx="9144000" cy="388936"/>
          </a:xfrm>
          <a:prstGeom prst="rect">
            <a:avLst/>
          </a:prstGeom>
          <a:solidFill>
            <a:srgbClr val="227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nl-BE" sz="2000" b="1" dirty="0"/>
          </a:p>
        </p:txBody>
      </p:sp>
      <p:sp>
        <p:nvSpPr>
          <p:cNvPr id="9" name="Rectangle 7"/>
          <p:cNvSpPr/>
          <p:nvPr userDrawn="1"/>
        </p:nvSpPr>
        <p:spPr>
          <a:xfrm>
            <a:off x="-2450" y="6093296"/>
            <a:ext cx="9144000" cy="764704"/>
          </a:xfrm>
          <a:prstGeom prst="rect">
            <a:avLst/>
          </a:prstGeom>
          <a:solidFill>
            <a:srgbClr val="227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" name="Picture 6" descr="http://t2.gstatic.com/images?q=tbn:ANd9GcRrtvZ3aBmLVKBi6GbqktumK56IZcsCvoD04ZfgrnFnzq1v2s0psA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220543"/>
            <a:ext cx="2168521" cy="5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88" y="3043238"/>
            <a:ext cx="294322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1075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461124-FFEF-4D52-9C78-E2E9EC355C66}" type="datetimeFigureOut">
              <a:rPr lang="nl-BE" smtClean="0"/>
              <a:t>14/11/2013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0A21E7-6533-4321-A16A-8FF2356E7722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49177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461124-FFEF-4D52-9C78-E2E9EC355C66}" type="datetimeFigureOut">
              <a:rPr lang="nl-BE" smtClean="0"/>
              <a:t>14/11/2013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0A21E7-6533-4321-A16A-8FF2356E7722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51742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214681"/>
            <a:ext cx="9144000" cy="388800"/>
          </a:xfrm>
          <a:prstGeom prst="rect">
            <a:avLst/>
          </a:prstGeom>
          <a:solidFill>
            <a:srgbClr val="227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nl-BE"/>
            </a:lvl1pPr>
          </a:lstStyle>
          <a:p>
            <a:pPr lvl="0"/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461124-FFEF-4D52-9C78-E2E9EC355C66}" type="datetimeFigureOut">
              <a:rPr lang="nl-BE" smtClean="0"/>
              <a:t>14/11/2013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0A21E7-6533-4321-A16A-8FF2356E7722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32369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461124-FFEF-4D52-9C78-E2E9EC355C66}" type="datetimeFigureOut">
              <a:rPr lang="nl-BE" smtClean="0"/>
              <a:t>14/11/2013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0A21E7-6533-4321-A16A-8FF2356E7722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09478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240292"/>
            <a:ext cx="9113585" cy="388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916832"/>
            <a:ext cx="4038600" cy="42093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16832"/>
            <a:ext cx="4038600" cy="42093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461124-FFEF-4D52-9C78-E2E9EC355C66}" type="datetimeFigureOut">
              <a:rPr lang="nl-BE" smtClean="0"/>
              <a:t>14/11/2013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0A21E7-6533-4321-A16A-8FF2356E7722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52250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772815"/>
            <a:ext cx="4040188" cy="6480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420887"/>
            <a:ext cx="4040188" cy="3705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772815"/>
            <a:ext cx="4041775" cy="6480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420887"/>
            <a:ext cx="4041775" cy="3705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461124-FFEF-4D52-9C78-E2E9EC355C66}" type="datetimeFigureOut">
              <a:rPr lang="nl-BE" smtClean="0"/>
              <a:t>14/11/2013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0A21E7-6533-4321-A16A-8FF2356E7722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15056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250539"/>
            <a:ext cx="9144000" cy="37826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461124-FFEF-4D52-9C78-E2E9EC355C66}" type="datetimeFigureOut">
              <a:rPr lang="nl-BE" smtClean="0"/>
              <a:t>14/11/2013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0A21E7-6533-4321-A16A-8FF2356E7722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53072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461124-FFEF-4D52-9C78-E2E9EC355C66}" type="datetimeFigureOut">
              <a:rPr lang="nl-BE" smtClean="0"/>
              <a:t>14/11/2013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0A21E7-6533-4321-A16A-8FF2356E7722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02722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232902"/>
            <a:ext cx="9144000" cy="3888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1916832"/>
            <a:ext cx="5111750" cy="420933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916832"/>
            <a:ext cx="3008313" cy="42093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461124-FFEF-4D52-9C78-E2E9EC355C66}" type="datetimeFigureOut">
              <a:rPr lang="nl-BE" smtClean="0"/>
              <a:t>14/11/2013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0A21E7-6533-4321-A16A-8FF2356E7722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18525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1916832"/>
            <a:ext cx="5486400" cy="281074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461124-FFEF-4D52-9C78-E2E9EC355C66}" type="datetimeFigureOut">
              <a:rPr lang="nl-BE" smtClean="0"/>
              <a:t>14/11/2013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0A21E7-6533-4321-A16A-8FF2356E7722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26615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39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916833"/>
            <a:ext cx="8229600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8" name="Rectangle 3"/>
          <p:cNvSpPr/>
          <p:nvPr userDrawn="1"/>
        </p:nvSpPr>
        <p:spPr>
          <a:xfrm>
            <a:off x="0" y="1239864"/>
            <a:ext cx="9144000" cy="388936"/>
          </a:xfrm>
          <a:prstGeom prst="rect">
            <a:avLst/>
          </a:prstGeom>
          <a:solidFill>
            <a:srgbClr val="227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nl-BE" sz="2000" b="1" dirty="0"/>
          </a:p>
        </p:txBody>
      </p: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0" y="1239864"/>
            <a:ext cx="9144000" cy="388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10" name="Rectangle 7"/>
          <p:cNvSpPr/>
          <p:nvPr userDrawn="1"/>
        </p:nvSpPr>
        <p:spPr>
          <a:xfrm>
            <a:off x="-2450" y="6093296"/>
            <a:ext cx="9144000" cy="764704"/>
          </a:xfrm>
          <a:prstGeom prst="rect">
            <a:avLst/>
          </a:prstGeom>
          <a:solidFill>
            <a:srgbClr val="227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1" name="Picture 6" descr="http://t2.gstatic.com/images?q=tbn:ANd9GcRrtvZ3aBmLVKBi6GbqktumK56IZcsCvoD04ZfgrnFnzq1v2s0psA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220543"/>
            <a:ext cx="2168521" cy="5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555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marL="0" algn="r" defTabSz="914400" rtl="0" eaLnBrk="1" latinLnBrk="0" hangingPunct="1">
        <a:spcBef>
          <a:spcPct val="0"/>
        </a:spcBef>
        <a:buNone/>
        <a:defRPr lang="nl-BE" sz="2000" b="1" kern="1200" cap="all" baseline="0" dirty="0">
          <a:solidFill>
            <a:schemeClr val="lt1"/>
          </a:solidFill>
          <a:latin typeface="+mn-lt"/>
          <a:ea typeface="+mn-ea"/>
          <a:cs typeface="+mn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mo@aurelium.be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en-us/windows/enterprise/products-and-technologies/windows-8-1/compare/default.asp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indows.microsoft.com/en-US/windows-8/system-requirement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indows.microsoft.com/en-US/windows-8/feature-pack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indows.microsoft.com/en-us/windows-8/update-from-windows-8-tutoria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653136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Erik Moreau</a:t>
            </a:r>
          </a:p>
          <a:p>
            <a:r>
              <a:rPr lang="en-GB" dirty="0" smtClean="0">
                <a:hlinkClick r:id="rId3"/>
              </a:rPr>
              <a:t>emo@aurelium.be</a:t>
            </a:r>
            <a:endParaRPr lang="en-GB" dirty="0" smtClean="0"/>
          </a:p>
          <a:p>
            <a:r>
              <a:rPr lang="en-GB" dirty="0" smtClean="0"/>
              <a:t>@</a:t>
            </a:r>
            <a:r>
              <a:rPr lang="en-GB" dirty="0" err="1" smtClean="0"/>
              <a:t>ErikMoreau</a:t>
            </a:r>
            <a:endParaRPr lang="nl-B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0272" y="6237312"/>
            <a:ext cx="1944216" cy="447675"/>
          </a:xfrm>
          <a:prstGeom prst="rect">
            <a:avLst/>
          </a:prstGeom>
        </p:spPr>
      </p:pic>
      <p:pic>
        <p:nvPicPr>
          <p:cNvPr id="4" name="Picture 6" descr="http://www.nationaleonderwijsgids.nl/onderwijs/UserFiles/Image/twitter-follow-me-pos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708" y="1953557"/>
            <a:ext cx="1076127" cy="79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dedigitaleregio.nl/wp-content/uploads/linkedi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220" y="4212660"/>
            <a:ext cx="1658427" cy="46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hosting.ber-art.nl/wp-content/uploads/facebook-seo-googl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618" y="4967175"/>
            <a:ext cx="820217" cy="82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048647" y="2168134"/>
            <a:ext cx="1358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#techninebe</a:t>
            </a:r>
            <a:endParaRPr lang="nl-BE" dirty="0"/>
          </a:p>
        </p:txBody>
      </p:sp>
      <p:sp>
        <p:nvSpPr>
          <p:cNvPr id="8" name="TextBox 7"/>
          <p:cNvSpPr txBox="1"/>
          <p:nvPr/>
        </p:nvSpPr>
        <p:spPr>
          <a:xfrm>
            <a:off x="7446352" y="4261956"/>
            <a:ext cx="1664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Technine Group</a:t>
            </a:r>
            <a:endParaRPr lang="nl-BE" dirty="0"/>
          </a:p>
        </p:txBody>
      </p:sp>
      <p:sp>
        <p:nvSpPr>
          <p:cNvPr id="9" name="TextBox 8"/>
          <p:cNvSpPr txBox="1"/>
          <p:nvPr/>
        </p:nvSpPr>
        <p:spPr>
          <a:xfrm>
            <a:off x="7446352" y="5192617"/>
            <a:ext cx="1664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Technine Group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6745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Demo Time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Help + Tips App</a:t>
            </a:r>
          </a:p>
          <a:p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Sign in Tips</a:t>
            </a:r>
          </a:p>
          <a:p>
            <a:r>
              <a:rPr lang="en-GB" dirty="0" smtClean="0"/>
              <a:t>Updated Admin Tools</a:t>
            </a:r>
          </a:p>
          <a:p>
            <a:r>
              <a:rPr lang="en-GB" dirty="0" smtClean="0"/>
              <a:t>Organize &amp; Sync Start Screen / App List</a:t>
            </a:r>
          </a:p>
          <a:p>
            <a:r>
              <a:rPr lang="en-GB" dirty="0" smtClean="0"/>
              <a:t>Multiple App Docking / smarter multi-app behaviour</a:t>
            </a:r>
          </a:p>
          <a:p>
            <a:r>
              <a:rPr lang="en-GB" dirty="0" smtClean="0"/>
              <a:t>Shutdown or Turn off?</a:t>
            </a:r>
          </a:p>
          <a:p>
            <a:r>
              <a:rPr lang="en-GB" dirty="0" smtClean="0"/>
              <a:t>…..</a:t>
            </a:r>
          </a:p>
          <a:p>
            <a:endParaRPr lang="en-GB" dirty="0" smtClean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2" y="6237312"/>
            <a:ext cx="1944216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22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Keyboard Shortcut Keys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20481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Win+C</a:t>
            </a:r>
            <a:r>
              <a:rPr lang="en-US" dirty="0" smtClean="0"/>
              <a:t> – Charms Bar</a:t>
            </a:r>
          </a:p>
          <a:p>
            <a:r>
              <a:rPr lang="en-US" dirty="0" err="1"/>
              <a:t>Win+F</a:t>
            </a:r>
            <a:r>
              <a:rPr lang="en-US" dirty="0"/>
              <a:t> – Search Files</a:t>
            </a:r>
          </a:p>
          <a:p>
            <a:r>
              <a:rPr lang="en-US" dirty="0" err="1"/>
              <a:t>Win+W</a:t>
            </a:r>
            <a:r>
              <a:rPr lang="en-US" dirty="0"/>
              <a:t> – Search </a:t>
            </a:r>
            <a:r>
              <a:rPr lang="en-US" dirty="0" smtClean="0"/>
              <a:t>Settings</a:t>
            </a:r>
          </a:p>
          <a:p>
            <a:r>
              <a:rPr lang="en-US" dirty="0" err="1"/>
              <a:t>Win+D</a:t>
            </a:r>
            <a:r>
              <a:rPr lang="en-US" dirty="0"/>
              <a:t> - Desktop </a:t>
            </a:r>
          </a:p>
          <a:p>
            <a:r>
              <a:rPr lang="en-US" dirty="0" err="1" smtClean="0"/>
              <a:t>Win+E</a:t>
            </a:r>
            <a:r>
              <a:rPr lang="en-US" dirty="0" smtClean="0"/>
              <a:t> </a:t>
            </a:r>
            <a:r>
              <a:rPr lang="en-US" dirty="0"/>
              <a:t>- Explorer </a:t>
            </a:r>
          </a:p>
          <a:p>
            <a:r>
              <a:rPr lang="en-US" dirty="0" err="1"/>
              <a:t>Win+R</a:t>
            </a:r>
            <a:r>
              <a:rPr lang="en-US" dirty="0"/>
              <a:t> - Run </a:t>
            </a:r>
          </a:p>
          <a:p>
            <a:r>
              <a:rPr lang="en-US" dirty="0" err="1" smtClean="0"/>
              <a:t>Win+Plus</a:t>
            </a:r>
            <a:r>
              <a:rPr lang="en-US" dirty="0" smtClean="0"/>
              <a:t> </a:t>
            </a:r>
            <a:r>
              <a:rPr lang="en-US" dirty="0"/>
              <a:t>or </a:t>
            </a:r>
            <a:r>
              <a:rPr lang="en-US" dirty="0" err="1" smtClean="0"/>
              <a:t>Win+Minus</a:t>
            </a:r>
            <a:r>
              <a:rPr lang="en-US" dirty="0" smtClean="0"/>
              <a:t> </a:t>
            </a:r>
            <a:r>
              <a:rPr lang="en-US" dirty="0"/>
              <a:t>- Magnifier/Zoom In and Out </a:t>
            </a:r>
          </a:p>
          <a:p>
            <a:r>
              <a:rPr lang="en-US" dirty="0" err="1" smtClean="0"/>
              <a:t>Win+Print</a:t>
            </a:r>
            <a:r>
              <a:rPr lang="en-US" dirty="0" smtClean="0"/>
              <a:t> </a:t>
            </a:r>
            <a:r>
              <a:rPr lang="en-US" dirty="0"/>
              <a:t>Screen – </a:t>
            </a:r>
            <a:r>
              <a:rPr lang="en-US" dirty="0" smtClean="0"/>
              <a:t>Print Screen to the Pictures Folder</a:t>
            </a:r>
            <a:endParaRPr lang="en-US" dirty="0"/>
          </a:p>
          <a:p>
            <a:r>
              <a:rPr lang="en-US" dirty="0" err="1" smtClean="0"/>
              <a:t>Alt+Tab</a:t>
            </a:r>
            <a:r>
              <a:rPr lang="en-US" dirty="0" smtClean="0"/>
              <a:t> </a:t>
            </a:r>
            <a:r>
              <a:rPr lang="en-US" dirty="0"/>
              <a:t>- Switch between Apps </a:t>
            </a:r>
          </a:p>
          <a:p>
            <a:r>
              <a:rPr lang="en-US" dirty="0" err="1" smtClean="0"/>
              <a:t>Win+Tab</a:t>
            </a:r>
            <a:r>
              <a:rPr lang="en-US" dirty="0" smtClean="0"/>
              <a:t> </a:t>
            </a:r>
            <a:r>
              <a:rPr lang="en-US" dirty="0"/>
              <a:t>- Switch between Full Screen Apps </a:t>
            </a:r>
            <a:endParaRPr lang="en-US" dirty="0" smtClean="0"/>
          </a:p>
          <a:p>
            <a:r>
              <a:rPr lang="en-US" dirty="0" err="1" smtClean="0"/>
              <a:t>Win+I</a:t>
            </a:r>
            <a:r>
              <a:rPr lang="en-US" dirty="0" smtClean="0"/>
              <a:t> – Settings in the Charms Bar</a:t>
            </a:r>
          </a:p>
          <a:p>
            <a:r>
              <a:rPr lang="en-US" dirty="0" err="1" smtClean="0"/>
              <a:t>Win+X</a:t>
            </a:r>
            <a:r>
              <a:rPr lang="en-US" dirty="0" smtClean="0"/>
              <a:t> – Admin Tools</a:t>
            </a:r>
          </a:p>
          <a:p>
            <a:r>
              <a:rPr lang="en-US" dirty="0" err="1" smtClean="0"/>
              <a:t>Win+S</a:t>
            </a:r>
            <a:r>
              <a:rPr lang="en-US" dirty="0" smtClean="0"/>
              <a:t> – Search Everywhere (mind OneNote)</a:t>
            </a:r>
            <a:endParaRPr lang="en-US" dirty="0"/>
          </a:p>
          <a:p>
            <a:endParaRPr lang="nl-B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885" y="1772816"/>
            <a:ext cx="1971611" cy="42435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0272" y="6237312"/>
            <a:ext cx="1944216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603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79962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quick Show of Hands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Who’s running XP</a:t>
            </a:r>
          </a:p>
          <a:p>
            <a:r>
              <a:rPr lang="en-GB" dirty="0"/>
              <a:t>Who’s running Vista</a:t>
            </a:r>
          </a:p>
          <a:p>
            <a:r>
              <a:rPr lang="en-GB" dirty="0" smtClean="0"/>
              <a:t>Who’s running 7</a:t>
            </a:r>
          </a:p>
          <a:p>
            <a:r>
              <a:rPr lang="en-GB" dirty="0" smtClean="0"/>
              <a:t>Who’s running 8</a:t>
            </a:r>
          </a:p>
          <a:p>
            <a:r>
              <a:rPr lang="en-GB" dirty="0"/>
              <a:t>Who’s </a:t>
            </a:r>
            <a:r>
              <a:rPr lang="en-GB" dirty="0" smtClean="0"/>
              <a:t>already running 8.1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2" y="6237312"/>
            <a:ext cx="1944216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275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 Button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Start Button is Back!</a:t>
            </a:r>
          </a:p>
          <a:p>
            <a:endParaRPr lang="en-US" dirty="0" smtClean="0"/>
          </a:p>
          <a:p>
            <a:r>
              <a:rPr lang="en-US" dirty="0" smtClean="0"/>
              <a:t>                                           =&gt;</a:t>
            </a:r>
          </a:p>
          <a:p>
            <a:endParaRPr lang="en-US" dirty="0"/>
          </a:p>
          <a:p>
            <a:r>
              <a:rPr lang="en-US" dirty="0" smtClean="0"/>
              <a:t>The renewed start is no longer auto pinning all your apps/programs</a:t>
            </a:r>
          </a:p>
          <a:p>
            <a:r>
              <a:rPr lang="en-US" dirty="0" smtClean="0"/>
              <a:t>Search Everywhere with Bing integration</a:t>
            </a:r>
          </a:p>
          <a:p>
            <a:endParaRPr lang="nl-B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2636912"/>
            <a:ext cx="1457325" cy="904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2884562"/>
            <a:ext cx="1819275" cy="657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0272" y="6237312"/>
            <a:ext cx="1944216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31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Modern UI Tweaks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Now you can:</a:t>
            </a:r>
          </a:p>
          <a:p>
            <a:pPr lvl="1"/>
            <a:r>
              <a:rPr lang="en-US" dirty="0" smtClean="0"/>
              <a:t>boot/return to the desktop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se your desktop background as start background</a:t>
            </a:r>
          </a:p>
          <a:p>
            <a:pPr lvl="1"/>
            <a:r>
              <a:rPr lang="en-US" dirty="0" smtClean="0"/>
              <a:t>get start to open on your active screen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how all apps view on start (like your old </a:t>
            </a:r>
            <a:r>
              <a:rPr lang="en-US" dirty="0" err="1" smtClean="0"/>
              <a:t>startmenu</a:t>
            </a:r>
            <a:r>
              <a:rPr lang="en-US" dirty="0" smtClean="0"/>
              <a:t>)</a:t>
            </a:r>
            <a:endParaRPr lang="nl-BE" dirty="0" smtClean="0"/>
          </a:p>
          <a:p>
            <a:pPr lvl="1"/>
            <a:r>
              <a:rPr lang="en-US" dirty="0"/>
              <a:t>s</a:t>
            </a:r>
            <a:r>
              <a:rPr lang="en-US" dirty="0" smtClean="0"/>
              <a:t>how your programs before the apps in start</a:t>
            </a:r>
            <a:endParaRPr lang="nl-BE" dirty="0"/>
          </a:p>
          <a:p>
            <a:r>
              <a:rPr lang="en-US" dirty="0"/>
              <a:t>Apps are updated </a:t>
            </a:r>
            <a:r>
              <a:rPr lang="en-US" dirty="0" smtClean="0"/>
              <a:t>Automatically </a:t>
            </a:r>
            <a:r>
              <a:rPr lang="en-US" dirty="0"/>
              <a:t>in the background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2" y="6237312"/>
            <a:ext cx="1944216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0573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Windows 8 </a:t>
            </a:r>
            <a:r>
              <a:rPr lang="en-GB" dirty="0" err="1" smtClean="0"/>
              <a:t>Startscreen</a:t>
            </a:r>
            <a:endParaRPr lang="nl-B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53" y="1844824"/>
            <a:ext cx="7553279" cy="424872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0272" y="6237312"/>
            <a:ext cx="1944216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52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Updated Windows 8.1 </a:t>
            </a:r>
            <a:r>
              <a:rPr lang="en-GB" dirty="0" err="1" smtClean="0"/>
              <a:t>Startscreen</a:t>
            </a:r>
            <a:endParaRPr lang="nl-B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799" y="1700809"/>
            <a:ext cx="7370401" cy="43924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0272" y="6237312"/>
            <a:ext cx="1944216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029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VErsions</a:t>
            </a:r>
            <a:endParaRPr lang="nl-B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RT/8.1/PRO/ENT</a:t>
            </a:r>
          </a:p>
          <a:p>
            <a:r>
              <a:rPr lang="en-US" b="1" dirty="0" smtClean="0"/>
              <a:t>Common new Features:</a:t>
            </a:r>
          </a:p>
          <a:p>
            <a:pPr lvl="1"/>
            <a:r>
              <a:rPr lang="en-US" b="1" dirty="0" err="1" smtClean="0"/>
              <a:t>Intergated</a:t>
            </a:r>
            <a:r>
              <a:rPr lang="en-US" b="1" dirty="0" smtClean="0"/>
              <a:t> VPN</a:t>
            </a:r>
            <a:endParaRPr lang="nl-BE" b="1" dirty="0"/>
          </a:p>
          <a:p>
            <a:pPr lvl="1"/>
            <a:r>
              <a:rPr lang="en-US" b="1" dirty="0" smtClean="0"/>
              <a:t>Workplace join Work Folders </a:t>
            </a:r>
            <a:endParaRPr lang="nl-BE" b="1" dirty="0" smtClean="0"/>
          </a:p>
          <a:p>
            <a:pPr lvl="1"/>
            <a:r>
              <a:rPr lang="en-US" b="1" dirty="0" smtClean="0"/>
              <a:t>Broadband Hotspot </a:t>
            </a:r>
          </a:p>
          <a:p>
            <a:pPr lvl="1"/>
            <a:r>
              <a:rPr lang="en-US" b="1" dirty="0" smtClean="0"/>
              <a:t>Device Enrollment / Remote Business data removal</a:t>
            </a:r>
            <a:endParaRPr lang="nl-BE" b="1" dirty="0" smtClean="0"/>
          </a:p>
          <a:p>
            <a:endParaRPr lang="nl-BE" b="1" dirty="0"/>
          </a:p>
          <a:p>
            <a:r>
              <a:rPr lang="en-US" b="1" dirty="0" smtClean="0"/>
              <a:t>RT: Office Home &amp; Student now also has Outlook</a:t>
            </a:r>
            <a:endParaRPr lang="nl-BE" b="1" dirty="0" smtClean="0"/>
          </a:p>
          <a:p>
            <a:r>
              <a:rPr lang="nl-BE" b="1" dirty="0" smtClean="0">
                <a:hlinkClick r:id="rId3"/>
              </a:rPr>
              <a:t>http</a:t>
            </a:r>
            <a:r>
              <a:rPr lang="nl-BE" b="1" dirty="0">
                <a:hlinkClick r:id="rId3"/>
              </a:rPr>
              <a:t>://</a:t>
            </a:r>
            <a:r>
              <a:rPr lang="nl-BE" b="1" dirty="0" smtClean="0">
                <a:hlinkClick r:id="rId3"/>
              </a:rPr>
              <a:t>www.microsoft.com/en-us/windows/enterprise/products-and-technologies/windows-8-1/compare/default.aspx</a:t>
            </a:r>
            <a:endParaRPr lang="nl-BE" b="1" dirty="0" smtClean="0"/>
          </a:p>
          <a:p>
            <a:endParaRPr lang="nl-BE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0272" y="6237312"/>
            <a:ext cx="1944216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7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Requirements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BE" dirty="0"/>
              <a:t>Processor: 1 gigahertz (GHz) or </a:t>
            </a:r>
            <a:r>
              <a:rPr lang="nl-BE" dirty="0" err="1"/>
              <a:t>faster</a:t>
            </a:r>
            <a:r>
              <a:rPr lang="nl-BE" dirty="0"/>
              <a:t> </a:t>
            </a:r>
            <a:r>
              <a:rPr lang="nl-BE" dirty="0" err="1"/>
              <a:t>with</a:t>
            </a:r>
            <a:r>
              <a:rPr lang="nl-BE" dirty="0"/>
              <a:t> support </a:t>
            </a:r>
            <a:r>
              <a:rPr lang="nl-BE" dirty="0" err="1"/>
              <a:t>for</a:t>
            </a:r>
            <a:r>
              <a:rPr lang="nl-BE" dirty="0"/>
              <a:t> PAE, NX, </a:t>
            </a:r>
            <a:r>
              <a:rPr lang="nl-BE" dirty="0" err="1"/>
              <a:t>and</a:t>
            </a:r>
            <a:r>
              <a:rPr lang="nl-BE" dirty="0"/>
              <a:t> SSE2 </a:t>
            </a:r>
            <a:endParaRPr lang="nl-BE" dirty="0" smtClean="0"/>
          </a:p>
          <a:p>
            <a:r>
              <a:rPr lang="nl-BE" dirty="0" smtClean="0"/>
              <a:t>RAM</a:t>
            </a:r>
            <a:r>
              <a:rPr lang="nl-BE" dirty="0"/>
              <a:t>: 1 gigabyte (GB) (32-bit) or 2 GB (64-bit)</a:t>
            </a:r>
          </a:p>
          <a:p>
            <a:r>
              <a:rPr lang="nl-BE" dirty="0"/>
              <a:t>Hard disk </a:t>
            </a:r>
            <a:r>
              <a:rPr lang="nl-BE" dirty="0" err="1"/>
              <a:t>space</a:t>
            </a:r>
            <a:r>
              <a:rPr lang="nl-BE" dirty="0"/>
              <a:t>: 16 GB (32-bit) or 20 GB (64-bit)</a:t>
            </a:r>
          </a:p>
          <a:p>
            <a:r>
              <a:rPr lang="nl-BE" dirty="0"/>
              <a:t>Graphics card: Microsoft DirectX 9 </a:t>
            </a:r>
            <a:r>
              <a:rPr lang="nl-BE" dirty="0" err="1"/>
              <a:t>graphics</a:t>
            </a:r>
            <a:r>
              <a:rPr lang="nl-BE" dirty="0"/>
              <a:t> device </a:t>
            </a:r>
            <a:r>
              <a:rPr lang="nl-BE" dirty="0" err="1"/>
              <a:t>with</a:t>
            </a:r>
            <a:r>
              <a:rPr lang="nl-BE" dirty="0"/>
              <a:t> WDDM driver</a:t>
            </a:r>
          </a:p>
          <a:p>
            <a:endParaRPr lang="nl-BE" dirty="0" smtClean="0"/>
          </a:p>
          <a:p>
            <a:r>
              <a:rPr lang="nl-BE" dirty="0" smtClean="0">
                <a:hlinkClick r:id="rId3"/>
              </a:rPr>
              <a:t>http</a:t>
            </a:r>
            <a:r>
              <a:rPr lang="nl-BE" dirty="0">
                <a:hlinkClick r:id="rId3"/>
              </a:rPr>
              <a:t>://</a:t>
            </a:r>
            <a:r>
              <a:rPr lang="nl-BE" dirty="0" smtClean="0">
                <a:hlinkClick r:id="rId3"/>
              </a:rPr>
              <a:t>windows.microsoft.com/en-US/windows-8/system-requirements</a:t>
            </a:r>
            <a:endParaRPr lang="nl-BE" dirty="0" smtClean="0"/>
          </a:p>
          <a:p>
            <a:r>
              <a:rPr lang="en-US" dirty="0" smtClean="0"/>
              <a:t>Same as Win 8 </a:t>
            </a:r>
            <a:r>
              <a:rPr lang="en-US" dirty="0"/>
              <a:t>except </a:t>
            </a:r>
            <a:r>
              <a:rPr lang="en-US" dirty="0" smtClean="0"/>
              <a:t>for: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install a 64-bit OS on a 64-bit PC, your processor needs to support CMPXCHG16b, </a:t>
            </a:r>
            <a:r>
              <a:rPr lang="en-US" dirty="0" err="1"/>
              <a:t>PrefetchW</a:t>
            </a:r>
            <a:r>
              <a:rPr lang="en-US" dirty="0"/>
              <a:t>, and LAHF/SAHF</a:t>
            </a:r>
            <a:endParaRPr lang="nl-BE" dirty="0" smtClean="0"/>
          </a:p>
          <a:p>
            <a:endParaRPr lang="nl-B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0272" y="6237312"/>
            <a:ext cx="1944216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01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More details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Windows </a:t>
            </a:r>
            <a:r>
              <a:rPr lang="en-US" dirty="0"/>
              <a:t>Media Center license sold </a:t>
            </a:r>
            <a:r>
              <a:rPr lang="en-US" dirty="0" smtClean="0"/>
              <a:t>separately</a:t>
            </a:r>
          </a:p>
          <a:p>
            <a:r>
              <a:rPr lang="nl-BE" dirty="0">
                <a:hlinkClick r:id="rId3"/>
              </a:rPr>
              <a:t>http://</a:t>
            </a:r>
            <a:r>
              <a:rPr lang="nl-BE" dirty="0" smtClean="0">
                <a:hlinkClick r:id="rId3"/>
              </a:rPr>
              <a:t>windows.microsoft.com/en-US/windows-8/feature-packs</a:t>
            </a:r>
            <a:endParaRPr lang="nl-BE" dirty="0" smtClean="0"/>
          </a:p>
          <a:p>
            <a:endParaRPr lang="en-US" dirty="0"/>
          </a:p>
          <a:p>
            <a:r>
              <a:rPr lang="nl-BE" dirty="0">
                <a:hlinkClick r:id="rId4"/>
              </a:rPr>
              <a:t>http://</a:t>
            </a:r>
            <a:r>
              <a:rPr lang="nl-BE" dirty="0" smtClean="0">
                <a:hlinkClick r:id="rId4"/>
              </a:rPr>
              <a:t>windows.microsoft.com/en-us/windows-8/update-from-windows-8-tutorial</a:t>
            </a:r>
            <a:endParaRPr lang="nl-BE" dirty="0" smtClean="0"/>
          </a:p>
          <a:p>
            <a:endParaRPr lang="nl-B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0272" y="6237312"/>
            <a:ext cx="1944216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607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Ppt%20template%20technine</Template>
  <TotalTime>1227</TotalTime>
  <Words>483</Words>
  <Application>Microsoft Office PowerPoint</Application>
  <PresentationFormat>On-screen Show (4:3)</PresentationFormat>
  <Paragraphs>99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Kantoorthema</vt:lpstr>
      <vt:lpstr>PowerPoint Presentation</vt:lpstr>
      <vt:lpstr>A quick Show of Hands</vt:lpstr>
      <vt:lpstr>Start Button</vt:lpstr>
      <vt:lpstr>Modern UI Tweaks</vt:lpstr>
      <vt:lpstr>THE Windows 8 Startscreen</vt:lpstr>
      <vt:lpstr>THE Updated Windows 8.1 Startscreen</vt:lpstr>
      <vt:lpstr>VErsions</vt:lpstr>
      <vt:lpstr>The Requirements</vt:lpstr>
      <vt:lpstr>More details</vt:lpstr>
      <vt:lpstr>Demo Time</vt:lpstr>
      <vt:lpstr>Keyboard Shortcut Keys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Moreau</dc:creator>
  <cp:lastModifiedBy>Erik Moreau</cp:lastModifiedBy>
  <cp:revision>30</cp:revision>
  <dcterms:created xsi:type="dcterms:W3CDTF">2012-12-02T14:10:40Z</dcterms:created>
  <dcterms:modified xsi:type="dcterms:W3CDTF">2013-11-14T15:35:41Z</dcterms:modified>
</cp:coreProperties>
</file>