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0" r:id="rId3"/>
    <p:sldId id="258" r:id="rId4"/>
    <p:sldId id="291" r:id="rId5"/>
    <p:sldId id="285" r:id="rId6"/>
    <p:sldId id="259" r:id="rId7"/>
    <p:sldId id="284" r:id="rId8"/>
    <p:sldId id="286" r:id="rId9"/>
    <p:sldId id="295" r:id="rId10"/>
    <p:sldId id="292" r:id="rId11"/>
    <p:sldId id="260" r:id="rId12"/>
    <p:sldId id="293" r:id="rId13"/>
    <p:sldId id="287" r:id="rId14"/>
    <p:sldId id="288" r:id="rId15"/>
    <p:sldId id="289" r:id="rId16"/>
    <p:sldId id="294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te Paredis" initials="J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814" autoAdjust="0"/>
  </p:normalViewPr>
  <p:slideViewPr>
    <p:cSldViewPr>
      <p:cViewPr varScale="1">
        <p:scale>
          <a:sx n="80" d="100"/>
          <a:sy n="80" d="100"/>
        </p:scale>
        <p:origin x="-25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7EFEB-827B-441D-A2B9-F883688257C2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5EDE8-565D-4788-A273-E706E5AEBF1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763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Welcome to this session</a:t>
            </a:r>
            <a:r>
              <a:rPr lang="nl-BE" baseline="0" dirty="0" smtClean="0"/>
              <a:t> on Group Policies in the SMB world.</a:t>
            </a:r>
          </a:p>
          <a:p>
            <a:r>
              <a:rPr lang="nl-BE" baseline="0" dirty="0" smtClean="0"/>
              <a:t>In this session, I will talk about the following major subjects:</a:t>
            </a:r>
          </a:p>
          <a:p>
            <a:r>
              <a:rPr lang="nl-BE" baseline="0" dirty="0" smtClean="0"/>
              <a:t>	-  Why would you want to use group policies?</a:t>
            </a:r>
          </a:p>
          <a:p>
            <a:r>
              <a:rPr lang="nl-BE" baseline="0" dirty="0" smtClean="0"/>
              <a:t>	- </a:t>
            </a:r>
            <a:r>
              <a:rPr lang="nl-BE" baseline="0" dirty="0" smtClean="0"/>
              <a:t>Some theory on Group Policies</a:t>
            </a:r>
          </a:p>
          <a:p>
            <a:r>
              <a:rPr lang="nl-BE" baseline="0" dirty="0" smtClean="0"/>
              <a:t>	- Common problems or mistakes...</a:t>
            </a:r>
          </a:p>
          <a:p>
            <a:r>
              <a:rPr lang="nl-BE" baseline="0" dirty="0" smtClean="0"/>
              <a:t>	- if time permits: some demo</a:t>
            </a:r>
            <a:endParaRPr lang="nl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0296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baseline="0" dirty="0" smtClean="0"/>
              <a:t>Voor de GPO in kwestie is dit een lege OU, en zal er niets gedaan worden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Verwijderde user, enzomeer: als je wilt scopen, doe het zo vaak mogelijk naar security groups, niet naar users... Anders: SID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DENY element: niet overzichtelijk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GPO werkt niet? Check AD!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52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8689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921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dirty="0" smtClean="0"/>
              <a:t>Save yourself a lot of time</a:t>
            </a:r>
          </a:p>
          <a:p>
            <a:pPr marL="628650" lvl="1" indent="-171450">
              <a:buFontTx/>
              <a:buChar char="-"/>
            </a:pPr>
            <a:r>
              <a:rPr lang="nl-BE" dirty="0" smtClean="0"/>
              <a:t>We kennen allemaal een gemiddelde KMO, met 5, 10, 50 werkstations. </a:t>
            </a:r>
          </a:p>
          <a:p>
            <a:pPr marL="628650" lvl="1" indent="-171450">
              <a:buFontTx/>
              <a:buChar char="-"/>
            </a:pPr>
            <a:r>
              <a:rPr lang="nl-BE" dirty="0" smtClean="0"/>
              <a:t>Niet interessant om ze</a:t>
            </a:r>
            <a:r>
              <a:rPr lang="nl-BE" baseline="0" dirty="0" smtClean="0"/>
              <a:t> een voor een af te gaan, om diverse settings te doen die toch overal hetzelfde zijn</a:t>
            </a:r>
          </a:p>
          <a:p>
            <a:pPr marL="628650" lvl="1" indent="-171450">
              <a:buFontTx/>
              <a:buChar char="-"/>
            </a:pPr>
            <a:r>
              <a:rPr lang="nl-BE" baseline="0" dirty="0" smtClean="0"/>
              <a:t>20 printers installeren, 20 keer drive maps wijzigen, nu allemaal gecentraliseerd.</a:t>
            </a:r>
          </a:p>
          <a:p>
            <a:pPr marL="628650" lvl="1" indent="-171450">
              <a:buFontTx/>
              <a:buChar char="-"/>
            </a:pPr>
            <a:endParaRPr lang="nl-BE" baseline="0" dirty="0" smtClean="0"/>
          </a:p>
          <a:p>
            <a:pPr marL="171450" lvl="0" indent="-171450">
              <a:buFontTx/>
              <a:buChar char="-"/>
            </a:pPr>
            <a:r>
              <a:rPr lang="nl-BE" baseline="0" dirty="0" smtClean="0"/>
              <a:t>Less error prone</a:t>
            </a:r>
          </a:p>
          <a:p>
            <a:pPr marL="628650" lvl="1" indent="-171450">
              <a:buFontTx/>
              <a:buChar char="-"/>
            </a:pPr>
            <a:r>
              <a:rPr lang="nl-BE" baseline="0" dirty="0" smtClean="0"/>
              <a:t>Er begint nieuwe medewerker: printers, software, instellingen, security memberships,... Zonder automatismen vergeet je dingen. </a:t>
            </a:r>
          </a:p>
          <a:p>
            <a:pPr marL="1085850" lvl="2" indent="-171450">
              <a:buFontTx/>
              <a:buChar char="-"/>
            </a:pPr>
            <a:r>
              <a:rPr lang="nl-BE" baseline="0" dirty="0" smtClean="0"/>
              <a:t>Met GPO: minder werk daarin, meer tijd voor proactief werk</a:t>
            </a:r>
          </a:p>
          <a:p>
            <a:pPr marL="628650" lvl="1" indent="-171450">
              <a:buFontTx/>
              <a:buChar char="-"/>
            </a:pPr>
            <a:r>
              <a:rPr lang="nl-BE" baseline="0" dirty="0" smtClean="0"/>
              <a:t>Geen handmatige bewerking bij iedere computer, dus minder foutengevoelig</a:t>
            </a:r>
          </a:p>
          <a:p>
            <a:pPr marL="628650" lvl="1" indent="-171450">
              <a:buFontTx/>
              <a:buChar char="-"/>
            </a:pPr>
            <a:r>
              <a:rPr lang="nl-BE" baseline="0" dirty="0" smtClean="0"/>
              <a:t>Migratie zonder GPO: véél nazorg, dezelfde problemen op verschillende pc’s</a:t>
            </a:r>
            <a:br>
              <a:rPr lang="nl-BE" baseline="0" dirty="0" smtClean="0"/>
            </a:br>
            <a:endParaRPr lang="nl-BE" baseline="0" dirty="0" smtClean="0"/>
          </a:p>
          <a:p>
            <a:pPr marL="171450" lvl="0" indent="-171450">
              <a:buFontTx/>
              <a:buChar char="-"/>
            </a:pPr>
            <a:r>
              <a:rPr lang="nl-BE" baseline="0" dirty="0" smtClean="0"/>
              <a:t>Scope wisely: let goed op wat je waar configureert, voor je het weet hebben mensen verkeerde drivemaps, printers,of gewoon helemaal niets door conflicterende settings</a:t>
            </a:r>
            <a:br>
              <a:rPr lang="nl-BE" baseline="0" dirty="0" smtClean="0"/>
            </a:br>
            <a:endParaRPr lang="nl-BE" baseline="0" dirty="0" smtClean="0"/>
          </a:p>
          <a:p>
            <a:pPr marL="171450" lvl="0" indent="-171450">
              <a:buFontTx/>
              <a:buChar char="-"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0974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dirty="0" smtClean="0"/>
              <a:t>Tijdsbesparend en foutenvoorkomend</a:t>
            </a:r>
          </a:p>
          <a:p>
            <a:pPr marL="171450" indent="-171450">
              <a:buFontTx/>
              <a:buChar char="-"/>
            </a:pPr>
            <a:r>
              <a:rPr lang="nl-BE" dirty="0" smtClean="0"/>
              <a:t>Begonnen</a:t>
            </a:r>
            <a:r>
              <a:rPr lang="nl-BE" baseline="0" dirty="0" smtClean="0"/>
              <a:t> met Windows NT System Policies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Verbeterd op vele gebieden: oa: no registry tattooing...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Deze tekening stelt de sterkte van group policy voor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2369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baseline="0" dirty="0" smtClean="0"/>
              <a:t>Links active directory user and computers console, rechts group policy management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OU’s worden integraal overgenomen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Belangrijk dus dat OU structuur goed is (wat is goed; hangt echt af van situatie tot situatie, IT meets business)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SBS: belangrijk: OU’s die voorgemaakt zijn (SBSUsers,SBSComputers,...) niet verwijderen, users er ook niet uithalen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Extra OU’s: kan eventueel wel voor service users, terminal servers, enzoverder</a:t>
            </a:r>
          </a:p>
          <a:p>
            <a:pPr marL="171450" indent="-171450">
              <a:buFontTx/>
              <a:buChar char="-"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1279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dirty="0" smtClean="0"/>
              <a:t>User</a:t>
            </a:r>
            <a:r>
              <a:rPr lang="nl-BE" baseline="0" dirty="0" smtClean="0"/>
              <a:t> Configuration kan enkel effect hebben op ... Users. Computers op computers.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Aandachtspunt bij linken van GPO’s aan OU: computer configuration linken aan een OU met enkel users heeft geen zin...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Behalve: loopback processing: 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OU met users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OU met Computers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GPO linked to user met user config en computer config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Only user configuratie is applied, behalve als loopback processing enabled is (merge of replace) (merge; computer wins)</a:t>
            </a:r>
          </a:p>
          <a:p>
            <a:pPr marL="171450" indent="-171450">
              <a:buFontTx/>
              <a:buChar char="-"/>
            </a:pPr>
            <a:endParaRPr lang="nl-BE" baseline="0" dirty="0" smtClean="0"/>
          </a:p>
          <a:p>
            <a:pPr marL="171450" indent="-171450">
              <a:buFontTx/>
              <a:buChar char="-"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0272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Grote verschil: policies</a:t>
            </a:r>
            <a:r>
              <a:rPr lang="nl-BE" baseline="0" dirty="0" smtClean="0"/>
              <a:t> worden verplicht (doorgevoerd en onwijzigbaar), preferences worden suggestie; doorgevoerd maar wijzigbaar</a:t>
            </a:r>
          </a:p>
          <a:p>
            <a:r>
              <a:rPr lang="nl-BE" baseline="0" dirty="0" smtClean="0"/>
              <a:t>Preferecens: apply once, do not reapply, </a:t>
            </a:r>
          </a:p>
          <a:p>
            <a:r>
              <a:rPr lang="nl-BE" baseline="0" dirty="0" smtClean="0"/>
              <a:t>Bij preferences: waanzinnig specifiek in targetting</a:t>
            </a:r>
          </a:p>
          <a:p>
            <a:endParaRPr lang="nl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765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9218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dirty="0" smtClean="0"/>
              <a:t>Er is een reden dat er</a:t>
            </a:r>
            <a:r>
              <a:rPr lang="nl-BE" baseline="0" dirty="0" smtClean="0"/>
              <a:t> op SBS examens zoveel nadruk gelegd wordt op de SBS console: moet altijd je eerste manier zijn om dingen te doen: gebruikers aanmaken, quota instellen, domein configureren in exchange, folder redirection... SBS console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Dingen die niet gaan via SBS console (alle tabbladjes overlopen) : kan dan via group policy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BE" baseline="0" dirty="0" smtClean="0"/>
              <a:t>OU’s van SBS niet aanraken!</a:t>
            </a:r>
          </a:p>
          <a:p>
            <a:pPr marL="0" indent="0">
              <a:buFontTx/>
              <a:buNone/>
            </a:pPr>
            <a:r>
              <a:rPr lang="nl-BE" baseline="0" dirty="0" smtClean="0"/>
              <a:t>- Vaak gezien: aanpassingen in default domain policy, om alles in zo weinig mogelijk aantal gpo’s te houden: DONT</a:t>
            </a:r>
          </a:p>
          <a:p>
            <a:pPr marL="171450" indent="-171450">
              <a:buFontTx/>
              <a:buChar char="-"/>
            </a:pPr>
            <a:r>
              <a:rPr lang="nl-BE" baseline="0" dirty="0" smtClean="0"/>
              <a:t>Maak eigen GPO’s aan voor specifieke taken: lockdown, printers, enzomeer en omschrijf ze helder. Makkelijker voor later, of voor een collega,...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5EDE8-565D-4788-A273-E706E5AEBF15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422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3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3"/>
          <p:cNvSpPr/>
          <p:nvPr userDrawn="1"/>
        </p:nvSpPr>
        <p:spPr>
          <a:xfrm>
            <a:off x="0" y="1239864"/>
            <a:ext cx="9144000" cy="388936"/>
          </a:xfrm>
          <a:prstGeom prst="rect">
            <a:avLst/>
          </a:prstGeom>
          <a:solidFill>
            <a:srgbClr val="227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BE" sz="2000" b="1" dirty="0"/>
          </a:p>
        </p:txBody>
      </p:sp>
      <p:sp>
        <p:nvSpPr>
          <p:cNvPr id="9" name="Rectangle 7"/>
          <p:cNvSpPr/>
          <p:nvPr userDrawn="1"/>
        </p:nvSpPr>
        <p:spPr>
          <a:xfrm>
            <a:off x="-2450" y="6093296"/>
            <a:ext cx="9144000" cy="764704"/>
          </a:xfrm>
          <a:prstGeom prst="rect">
            <a:avLst/>
          </a:prstGeom>
          <a:solidFill>
            <a:srgbClr val="227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" name="Picture 6" descr="http://t2.gstatic.com/images?q=tbn:ANd9GcRrtvZ3aBmLVKBi6GbqktumK56IZcsCvoD04ZfgrnFnzq1v2s0psA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20543"/>
            <a:ext cx="2168521" cy="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043238"/>
            <a:ext cx="29432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075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9177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1742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14681"/>
            <a:ext cx="9144000" cy="388800"/>
          </a:xfrm>
          <a:prstGeom prst="rect">
            <a:avLst/>
          </a:prstGeom>
          <a:solidFill>
            <a:srgbClr val="227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nl-BE"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2369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9478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40292"/>
            <a:ext cx="9113585" cy="388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2250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64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772815"/>
            <a:ext cx="4041775" cy="64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5056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50539"/>
            <a:ext cx="9144000" cy="37826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307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2722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32902"/>
            <a:ext cx="9144000" cy="3888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8525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916832"/>
            <a:ext cx="5486400" cy="2810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461124-FFEF-4D52-9C78-E2E9EC355C66}" type="datetimeFigureOut">
              <a:rPr lang="nl-BE" smtClean="0"/>
              <a:t>25/01/2012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0A21E7-6533-4321-A16A-8FF2356E772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6615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3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916833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8" name="Rectangle 3"/>
          <p:cNvSpPr/>
          <p:nvPr/>
        </p:nvSpPr>
        <p:spPr>
          <a:xfrm>
            <a:off x="0" y="1239864"/>
            <a:ext cx="9144000" cy="388936"/>
          </a:xfrm>
          <a:prstGeom prst="rect">
            <a:avLst/>
          </a:prstGeom>
          <a:solidFill>
            <a:srgbClr val="227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BE" sz="2000" b="1" dirty="0"/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0" y="1239864"/>
            <a:ext cx="9144000" cy="388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10" name="Rectangle 7"/>
          <p:cNvSpPr/>
          <p:nvPr/>
        </p:nvSpPr>
        <p:spPr>
          <a:xfrm>
            <a:off x="-2450" y="6093296"/>
            <a:ext cx="9144000" cy="764704"/>
          </a:xfrm>
          <a:prstGeom prst="rect">
            <a:avLst/>
          </a:prstGeom>
          <a:solidFill>
            <a:srgbClr val="227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Picture 6" descr="http://t2.gstatic.com/images?q=tbn:ANd9GcRrtvZ3aBmLVKBi6GbqktumK56IZcsCvoD04ZfgrnFnzq1v2s0ps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20543"/>
            <a:ext cx="2168521" cy="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55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0" algn="r" defTabSz="914400" rtl="0" eaLnBrk="1" latinLnBrk="0" hangingPunct="1">
        <a:spcBef>
          <a:spcPct val="0"/>
        </a:spcBef>
        <a:buNone/>
        <a:defRPr lang="nl-BE" sz="2000" b="1" kern="1200" cap="all" baseline="0" dirty="0">
          <a:solidFill>
            <a:schemeClr val="l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4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1600" y="299695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 smtClean="0"/>
              <a:t>Doing it the SBS way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3559378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Group policy editing on sbs</a:t>
            </a:r>
            <a:endParaRPr lang="nl-BE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91264" cy="4176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 smtClean="0"/>
              <a:t>Keep it Simple, Stupid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sz="1800" b="1" dirty="0" smtClean="0">
                <a:solidFill>
                  <a:srgbClr val="FF0000"/>
                </a:solidFill>
              </a:rPr>
              <a:t>Always</a:t>
            </a:r>
            <a:r>
              <a:rPr lang="nl-BE" sz="1800" dirty="0" smtClean="0"/>
              <a:t> try doing tasks via SBS Console first!</a:t>
            </a:r>
          </a:p>
          <a:p>
            <a:endParaRPr lang="nl-BE" sz="1800" dirty="0" smtClean="0"/>
          </a:p>
          <a:p>
            <a:r>
              <a:rPr lang="nl-BE" sz="1800" dirty="0" smtClean="0"/>
              <a:t>Do not mess up the OU </a:t>
            </a:r>
            <a:r>
              <a:rPr lang="nl-BE" sz="1800" dirty="0" smtClean="0"/>
              <a:t>structure, </a:t>
            </a:r>
            <a:r>
              <a:rPr lang="nl-BE" sz="1800" dirty="0" smtClean="0"/>
              <a:t>your console relies on it</a:t>
            </a:r>
          </a:p>
          <a:p>
            <a:endParaRPr lang="nl-BE" sz="1800" dirty="0" smtClean="0"/>
          </a:p>
          <a:p>
            <a:r>
              <a:rPr lang="nl-BE" sz="1800" dirty="0" smtClean="0"/>
              <a:t>Scope your GPO wisely</a:t>
            </a:r>
          </a:p>
          <a:p>
            <a:endParaRPr lang="nl-BE" sz="1800" dirty="0"/>
          </a:p>
          <a:p>
            <a:r>
              <a:rPr lang="nl-BE" sz="1800" dirty="0" smtClean="0"/>
              <a:t>Use descriptive names </a:t>
            </a:r>
          </a:p>
          <a:p>
            <a:endParaRPr lang="nl-BE" sz="1800" dirty="0"/>
          </a:p>
          <a:p>
            <a:r>
              <a:rPr lang="nl-BE" sz="1800" dirty="0" smtClean="0"/>
              <a:t>Do not combine 10 GPO rules in one object</a:t>
            </a:r>
            <a:br>
              <a:rPr lang="nl-BE" sz="1800" dirty="0" smtClean="0"/>
            </a:b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0136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1600" y="299695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 smtClean="0"/>
              <a:t>Troubleshooting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164728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COMMON MISTAKES / Source of errors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1800" dirty="0" smtClean="0"/>
              <a:t>Applying a GPO containing user settings to a computer-only OU</a:t>
            </a:r>
            <a:br>
              <a:rPr lang="nl-BE" sz="1800" dirty="0" smtClean="0"/>
            </a:br>
            <a:endParaRPr lang="nl-BE" sz="1800" dirty="0" smtClean="0"/>
          </a:p>
          <a:p>
            <a:r>
              <a:rPr lang="nl-BE" sz="1800" dirty="0" smtClean="0"/>
              <a:t>Scoping your GPO to a non-existent object / group</a:t>
            </a:r>
            <a:br>
              <a:rPr lang="nl-BE" sz="1800" dirty="0" smtClean="0"/>
            </a:br>
            <a:endParaRPr lang="nl-BE" sz="1800" dirty="0" smtClean="0"/>
          </a:p>
          <a:p>
            <a:r>
              <a:rPr lang="nl-BE" sz="1800" dirty="0" smtClean="0"/>
              <a:t>Working with the DENY element</a:t>
            </a:r>
            <a:br>
              <a:rPr lang="nl-BE" sz="1800" dirty="0" smtClean="0"/>
            </a:br>
            <a:endParaRPr lang="nl-BE" sz="1800" dirty="0" smtClean="0"/>
          </a:p>
          <a:p>
            <a:r>
              <a:rPr lang="nl-BE" sz="1800" dirty="0" smtClean="0"/>
              <a:t>DNS Errors / AD Replication Errors</a:t>
            </a:r>
          </a:p>
          <a:p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37182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TROUBLESHOOTING Group Policy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nl-BE" sz="1800" dirty="0"/>
              <a:t>g</a:t>
            </a:r>
            <a:r>
              <a:rPr lang="nl-BE" sz="1800" dirty="0" smtClean="0"/>
              <a:t>presult.exe</a:t>
            </a:r>
            <a:br>
              <a:rPr lang="nl-BE" sz="1800" dirty="0" smtClean="0"/>
            </a:br>
            <a:endParaRPr lang="nl-BE" sz="1800" dirty="0" smtClean="0"/>
          </a:p>
          <a:p>
            <a:pPr>
              <a:buFont typeface="Arial" charset="0"/>
              <a:buChar char="•"/>
            </a:pPr>
            <a:r>
              <a:rPr lang="nl-BE" sz="1800" dirty="0" smtClean="0"/>
              <a:t>Group Policy Management Console</a:t>
            </a:r>
            <a:br>
              <a:rPr lang="nl-BE" sz="1800" dirty="0" smtClean="0"/>
            </a:br>
            <a:endParaRPr lang="nl-BE" sz="1800" dirty="0" smtClean="0"/>
          </a:p>
          <a:p>
            <a:pPr>
              <a:buFont typeface="Arial" charset="0"/>
              <a:buChar char="•"/>
            </a:pPr>
            <a:r>
              <a:rPr lang="nl-BE" sz="1800" dirty="0" smtClean="0"/>
              <a:t>Connectivity tools (ping.exe, %logonserver% variable, dcdiag.exe,...)</a:t>
            </a:r>
            <a:br>
              <a:rPr lang="nl-BE" sz="1800" dirty="0" smtClean="0"/>
            </a:br>
            <a:endParaRPr lang="nl-BE" sz="1800" dirty="0" smtClean="0"/>
          </a:p>
          <a:p>
            <a:pPr>
              <a:buFont typeface="Arial" charset="0"/>
              <a:buChar char="•"/>
            </a:pPr>
            <a:r>
              <a:rPr lang="nl-BE" sz="1800" dirty="0" smtClean="0"/>
              <a:t>Windows Event Viewer (eventvwr.exe)</a:t>
            </a:r>
          </a:p>
          <a:p>
            <a:pPr>
              <a:buFont typeface="Arial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745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Common questions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1800" dirty="0" smtClean="0"/>
              <a:t>Are my Group Policy Objects portable?</a:t>
            </a:r>
            <a:br>
              <a:rPr lang="nl-BE" sz="1800" dirty="0" smtClean="0"/>
            </a:br>
            <a:endParaRPr lang="nl-BE" sz="1800" dirty="0" smtClean="0"/>
          </a:p>
          <a:p>
            <a:r>
              <a:rPr lang="nl-BE" sz="1800" dirty="0" smtClean="0"/>
              <a:t>Maximum </a:t>
            </a:r>
            <a:r>
              <a:rPr lang="nl-BE" sz="1800" dirty="0"/>
              <a:t>Group Policy Objects</a:t>
            </a:r>
            <a:r>
              <a:rPr lang="nl-BE" sz="1800" dirty="0" smtClean="0"/>
              <a:t> in domain / for user?</a:t>
            </a:r>
            <a:br>
              <a:rPr lang="nl-BE" sz="1800" dirty="0" smtClean="0"/>
            </a:br>
            <a:endParaRPr lang="nl-BE" sz="1800" dirty="0" smtClean="0"/>
          </a:p>
          <a:p>
            <a:r>
              <a:rPr lang="nl-BE" sz="1800" dirty="0" smtClean="0"/>
              <a:t>...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66449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1600" y="299695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 smtClean="0"/>
              <a:t>Questions?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14646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1600" y="299695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 smtClean="0"/>
              <a:t>Why use Group Policy?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41714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GROUP Policies ON SBS: WHY BOTHER?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91264" cy="41764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BE" dirty="0" smtClean="0"/>
              <a:t>Save yourself a lot of time</a:t>
            </a:r>
            <a:br>
              <a:rPr lang="nl-BE" dirty="0" smtClean="0"/>
            </a:br>
            <a:r>
              <a:rPr lang="nl-BE" sz="1800" dirty="0" smtClean="0"/>
              <a:t>- need to install a printer on 20-some computers?</a:t>
            </a:r>
            <a:br>
              <a:rPr lang="nl-BE" sz="1800" dirty="0" smtClean="0"/>
            </a:br>
            <a:r>
              <a:rPr lang="nl-BE" sz="1800" dirty="0" smtClean="0"/>
              <a:t>- adding a file server?</a:t>
            </a:r>
            <a:br>
              <a:rPr lang="nl-BE" sz="1800" dirty="0" smtClean="0"/>
            </a:br>
            <a:r>
              <a:rPr lang="nl-BE" sz="1800" dirty="0" smtClean="0"/>
              <a:t>- migrating to a new version of SBS?</a:t>
            </a:r>
            <a:endParaRPr lang="nl-BE" dirty="0" smtClean="0"/>
          </a:p>
          <a:p>
            <a:pPr>
              <a:buFontTx/>
              <a:buChar char="-"/>
            </a:pPr>
            <a:r>
              <a:rPr lang="nl-BE" dirty="0" smtClean="0"/>
              <a:t>Less error-prone</a:t>
            </a:r>
            <a:br>
              <a:rPr lang="nl-BE" dirty="0" smtClean="0"/>
            </a:br>
            <a:r>
              <a:rPr lang="nl-BE" sz="1800" dirty="0" smtClean="0"/>
              <a:t>- all things you automate, you can’t forget</a:t>
            </a:r>
            <a:br>
              <a:rPr lang="nl-BE" sz="1800" dirty="0" smtClean="0"/>
            </a:br>
            <a:r>
              <a:rPr lang="nl-BE" sz="1800" dirty="0" smtClean="0"/>
              <a:t>- no need for creating scripts with complex syntax</a:t>
            </a:r>
            <a:r>
              <a:rPr lang="nl-BE" dirty="0" smtClean="0"/>
              <a:t> </a:t>
            </a:r>
          </a:p>
          <a:p>
            <a:pPr>
              <a:buFontTx/>
              <a:buChar char="-"/>
            </a:pPr>
            <a:r>
              <a:rPr lang="nl-BE" dirty="0" smtClean="0"/>
              <a:t>But!</a:t>
            </a: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>- Scope your policies wisely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0893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99695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 smtClean="0"/>
              <a:t>Some theory on GP...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4517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What is group policy?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988840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BE" dirty="0" smtClean="0"/>
              <a:t>Method of lowering the administrative burden</a:t>
            </a:r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Successor of Windows NT System Policies</a:t>
            </a:r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One of the differences: no registry tattooing (*)</a:t>
            </a:r>
          </a:p>
          <a:p>
            <a:endParaRPr lang="nl-BE" dirty="0" smtClean="0"/>
          </a:p>
          <a:p>
            <a:pPr marL="285750" indent="-285750">
              <a:buFont typeface="Arial" charset="0"/>
              <a:buChar char="•"/>
            </a:pPr>
            <a:endParaRPr lang="nl-BE" dirty="0" smtClean="0"/>
          </a:p>
          <a:p>
            <a:pPr marL="285750" indent="-285750">
              <a:buFont typeface="Arial" charset="0"/>
              <a:buChar char="•"/>
            </a:pPr>
            <a:endParaRPr lang="nl-BE" dirty="0" smtClean="0"/>
          </a:p>
          <a:p>
            <a:pPr marL="285750" indent="-285750">
              <a:buFont typeface="Arial" charset="0"/>
              <a:buChar char="•"/>
            </a:pPr>
            <a:endParaRPr lang="nl-B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004502"/>
            <a:ext cx="49911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SOME INFO ON GROUP POLICIES...</a:t>
            </a:r>
            <a:endParaRPr lang="nl-B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91264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u="sng" dirty="0" smtClean="0"/>
              <a:t>Relies &amp; Integrates 100 percent on Active Directory</a:t>
            </a:r>
          </a:p>
          <a:p>
            <a:pPr marL="0" indent="0">
              <a:buNone/>
            </a:pPr>
            <a:endParaRPr lang="nl-BE" u="sng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888920"/>
            <a:ext cx="3607762" cy="2542478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889798"/>
            <a:ext cx="3607200" cy="25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USER / COMPUTER CONFIGURATION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1937"/>
            <a:ext cx="3999042" cy="1043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0" y="2003541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BE" dirty="0" smtClean="0"/>
              <a:t>Difference between User/ Computer</a:t>
            </a:r>
          </a:p>
          <a:p>
            <a:pPr marL="285750" indent="-285750">
              <a:buFont typeface="Arial" charset="0"/>
              <a:buChar char="•"/>
            </a:pP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Effect on scoping</a:t>
            </a:r>
          </a:p>
          <a:p>
            <a:pPr marL="285750" indent="-285750">
              <a:buFont typeface="Arial" charset="0"/>
              <a:buChar char="•"/>
            </a:pP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Loopback Processing</a:t>
            </a:r>
          </a:p>
          <a:p>
            <a:pPr marL="285750" indent="-285750">
              <a:buFont typeface="Arial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042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Policy vs preferences</a:t>
            </a:r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452984" y="2044853"/>
            <a:ext cx="29523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u="sng" dirty="0" smtClean="0"/>
              <a:t>Policies</a:t>
            </a:r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Enforced</a:t>
            </a:r>
            <a:br>
              <a:rPr lang="nl-BE" dirty="0" smtClean="0"/>
            </a:b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No tattooing</a:t>
            </a:r>
            <a:br>
              <a:rPr lang="nl-BE" dirty="0" smtClean="0"/>
            </a:b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Less detailed targetting</a:t>
            </a:r>
          </a:p>
          <a:p>
            <a:endParaRPr lang="nl-BE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2088013"/>
            <a:ext cx="29523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u="sng" dirty="0" smtClean="0"/>
              <a:t>Preferences</a:t>
            </a:r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“A suggestion”</a:t>
            </a:r>
            <a:br>
              <a:rPr lang="nl-BE" dirty="0" smtClean="0"/>
            </a:b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By default not removed when falling out of scope</a:t>
            </a:r>
            <a:br>
              <a:rPr lang="nl-BE" dirty="0" smtClean="0"/>
            </a:b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Extreme detailed targetting</a:t>
            </a:r>
            <a:br>
              <a:rPr lang="nl-BE" dirty="0" smtClean="0"/>
            </a:br>
            <a:endParaRPr lang="nl-BE" dirty="0" smtClean="0"/>
          </a:p>
          <a:p>
            <a:pPr marL="285750" indent="-285750">
              <a:buFont typeface="Arial" charset="0"/>
              <a:buChar char="•"/>
            </a:pPr>
            <a:r>
              <a:rPr lang="nl-BE" dirty="0" smtClean="0"/>
              <a:t>Client Side Extensions needed on client machines</a:t>
            </a:r>
          </a:p>
          <a:p>
            <a:endParaRPr lang="nl-BE" u="sng" dirty="0"/>
          </a:p>
        </p:txBody>
      </p:sp>
    </p:spTree>
    <p:extLst>
      <p:ext uri="{BB962C8B-B14F-4D97-AF65-F5344CB8AC3E}">
        <p14:creationId xmlns:p14="http://schemas.microsoft.com/office/powerpoint/2010/main" val="41392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Group Policy Preferences targeTting</a:t>
            </a:r>
            <a:endParaRPr lang="nl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89788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004998"/>
      </p:ext>
    </p:extLst>
  </p:cSld>
  <p:clrMapOvr>
    <a:masterClrMapping/>
  </p:clrMapOvr>
</p:sld>
</file>

<file path=ppt/theme/theme1.xml><?xml version="1.0" encoding="utf-8"?>
<a:theme xmlns:a="http://schemas.openxmlformats.org/drawingml/2006/main" name="killing a sbs server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715</Words>
  <Application>Microsoft Office PowerPoint</Application>
  <PresentationFormat>On-screen Show (4:3)</PresentationFormat>
  <Paragraphs>117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killing a sbs server</vt:lpstr>
      <vt:lpstr>PowerPoint Presentation</vt:lpstr>
      <vt:lpstr>PowerPoint Presentation</vt:lpstr>
      <vt:lpstr>GROUP Policies ON SBS: WHY BOTHER?</vt:lpstr>
      <vt:lpstr>v</vt:lpstr>
      <vt:lpstr>What is group policy?</vt:lpstr>
      <vt:lpstr>SOME INFO ON GROUP POLICIES...</vt:lpstr>
      <vt:lpstr>USER / COMPUTER CONFIGURATION</vt:lpstr>
      <vt:lpstr>Policy vs preferences</vt:lpstr>
      <vt:lpstr>Group Policy Preferences targeTting</vt:lpstr>
      <vt:lpstr>PowerPoint Presentation</vt:lpstr>
      <vt:lpstr>Group policy editing on sbs</vt:lpstr>
      <vt:lpstr>PowerPoint Presentation</vt:lpstr>
      <vt:lpstr>COMMON MISTAKES / Source of errors</vt:lpstr>
      <vt:lpstr>TROUBLESHOOTING Group Policy</vt:lpstr>
      <vt:lpstr>Common 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Jente Paredis</dc:creator>
  <cp:lastModifiedBy>Jente Paredis</cp:lastModifiedBy>
  <cp:revision>49</cp:revision>
  <dcterms:created xsi:type="dcterms:W3CDTF">2012-01-15T17:19:28Z</dcterms:created>
  <dcterms:modified xsi:type="dcterms:W3CDTF">2012-01-25T15:38:34Z</dcterms:modified>
</cp:coreProperties>
</file>